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57" r:id="rId6"/>
    <p:sldId id="258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75" d="100"/>
          <a:sy n="75" d="100"/>
        </p:scale>
        <p:origin x="185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3"/>
            <a:ext cx="9144000" cy="684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30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8"/>
            <a:ext cx="9144000" cy="68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66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5"/>
            <a:ext cx="9144000" cy="684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1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15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" y="0"/>
            <a:ext cx="9136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4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4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41" y="3626070"/>
            <a:ext cx="4509450" cy="193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776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" y="0"/>
            <a:ext cx="9138608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135" y="1584254"/>
            <a:ext cx="4920865" cy="526323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33" y="194331"/>
            <a:ext cx="6521964" cy="210270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5" y="3686963"/>
            <a:ext cx="4183995" cy="179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33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" y="0"/>
            <a:ext cx="9138608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135" y="1584254"/>
            <a:ext cx="4920865" cy="526323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33" y="194331"/>
            <a:ext cx="6521964" cy="210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13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88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3436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Office PowerPoint</Application>
  <PresentationFormat>화면 슬라이드 쇼(4:3)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8" baseType="lpstr"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Hewlett-Packard Company</dc:creator>
  <cp:lastModifiedBy>Hewlett-Packard Company</cp:lastModifiedBy>
  <cp:revision>6</cp:revision>
  <dcterms:created xsi:type="dcterms:W3CDTF">2018-01-12T07:13:01Z</dcterms:created>
  <dcterms:modified xsi:type="dcterms:W3CDTF">2018-02-02T07:49:58Z</dcterms:modified>
</cp:coreProperties>
</file>